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DC1313-9BD9-2044-AB3A-363E32215A21}" type="datetimeFigureOut">
              <a:rPr lang="en-US" smtClean="0"/>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284627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C1313-9BD9-2044-AB3A-363E32215A21}" type="datetimeFigureOut">
              <a:rPr lang="en-US" smtClean="0"/>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41598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C1313-9BD9-2044-AB3A-363E32215A21}" type="datetimeFigureOut">
              <a:rPr lang="en-US" smtClean="0"/>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114185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C1313-9BD9-2044-AB3A-363E32215A21}" type="datetimeFigureOut">
              <a:rPr lang="en-US" smtClean="0"/>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326851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DC1313-9BD9-2044-AB3A-363E32215A21}" type="datetimeFigureOut">
              <a:rPr lang="en-US" smtClean="0"/>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31243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DC1313-9BD9-2044-AB3A-363E32215A21}" type="datetimeFigureOut">
              <a:rPr lang="en-US" smtClean="0"/>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222385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DC1313-9BD9-2044-AB3A-363E32215A21}" type="datetimeFigureOut">
              <a:rPr lang="en-US" smtClean="0"/>
              <a:t>4/28/16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407487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DC1313-9BD9-2044-AB3A-363E32215A21}" type="datetimeFigureOut">
              <a:rPr lang="en-US" smtClean="0"/>
              <a:t>4/28/16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247023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C1313-9BD9-2044-AB3A-363E32215A21}" type="datetimeFigureOut">
              <a:rPr lang="en-US" smtClean="0"/>
              <a:t>4/28/16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233308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C1313-9BD9-2044-AB3A-363E32215A21}" type="datetimeFigureOut">
              <a:rPr lang="en-US" smtClean="0"/>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261223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C1313-9BD9-2044-AB3A-363E32215A21}" type="datetimeFigureOut">
              <a:rPr lang="en-US" smtClean="0"/>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59054-BD43-B44B-92C3-E901DDCE2D84}" type="slidenum">
              <a:rPr lang="en-US" smtClean="0"/>
              <a:t>‹#›</a:t>
            </a:fld>
            <a:endParaRPr lang="en-US"/>
          </a:p>
        </p:txBody>
      </p:sp>
    </p:spTree>
    <p:extLst>
      <p:ext uri="{BB962C8B-B14F-4D97-AF65-F5344CB8AC3E}">
        <p14:creationId xmlns:p14="http://schemas.microsoft.com/office/powerpoint/2010/main" val="1062398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C1313-9BD9-2044-AB3A-363E32215A21}" type="datetimeFigureOut">
              <a:rPr lang="en-US" smtClean="0"/>
              <a:t>4/28/16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59054-BD43-B44B-92C3-E901DDCE2D84}" type="slidenum">
              <a:rPr lang="en-US" smtClean="0"/>
              <a:t>‹#›</a:t>
            </a:fld>
            <a:endParaRPr lang="en-US"/>
          </a:p>
        </p:txBody>
      </p:sp>
    </p:spTree>
    <p:extLst>
      <p:ext uri="{BB962C8B-B14F-4D97-AF65-F5344CB8AC3E}">
        <p14:creationId xmlns:p14="http://schemas.microsoft.com/office/powerpoint/2010/main" val="3463222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Bio Exam Tips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0117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a quiet environment (but don’t fall asleep</a:t>
            </a:r>
            <a:r>
              <a:rPr lang="en-US" dirty="0" smtClean="0"/>
              <a:t>)</a:t>
            </a:r>
          </a:p>
          <a:p>
            <a:r>
              <a:rPr lang="en-US" dirty="0" smtClean="0"/>
              <a:t>in </a:t>
            </a:r>
            <a:r>
              <a:rPr lang="en-US" dirty="0"/>
              <a:t>a </a:t>
            </a:r>
            <a:r>
              <a:rPr lang="en-US" dirty="0" smtClean="0"/>
              <a:t>group</a:t>
            </a:r>
            <a:endParaRPr lang="en-US" dirty="0"/>
          </a:p>
          <a:p>
            <a:r>
              <a:rPr lang="en-US" dirty="0" smtClean="0"/>
              <a:t>by </a:t>
            </a:r>
            <a:r>
              <a:rPr lang="en-US" dirty="0"/>
              <a:t>reviewing </a:t>
            </a:r>
            <a:r>
              <a:rPr lang="en-US" dirty="0" smtClean="0"/>
              <a:t>lectures</a:t>
            </a:r>
            <a:endParaRPr lang="en-US" dirty="0"/>
          </a:p>
          <a:p>
            <a:r>
              <a:rPr lang="en-US" dirty="0" smtClean="0"/>
              <a:t>by </a:t>
            </a:r>
            <a:r>
              <a:rPr lang="en-US" dirty="0"/>
              <a:t>reviewing worksheets and </a:t>
            </a:r>
            <a:r>
              <a:rPr lang="en-US" dirty="0" smtClean="0"/>
              <a:t>FRQs</a:t>
            </a:r>
          </a:p>
          <a:p>
            <a:r>
              <a:rPr lang="en-US" dirty="0" smtClean="0"/>
              <a:t>using a review book</a:t>
            </a:r>
          </a:p>
          <a:p>
            <a:r>
              <a:rPr lang="en-US" dirty="0"/>
              <a:t>u</a:t>
            </a:r>
            <a:r>
              <a:rPr lang="en-US" dirty="0" smtClean="0"/>
              <a:t>sing online resources</a:t>
            </a:r>
          </a:p>
          <a:p>
            <a:r>
              <a:rPr lang="en-US" dirty="0" smtClean="0"/>
              <a:t>by watching Bozeman and Crash Course.</a:t>
            </a:r>
          </a:p>
          <a:p>
            <a:r>
              <a:rPr lang="en-US" dirty="0" smtClean="0"/>
              <a:t>by making up ridiculous phrases or images to remember things</a:t>
            </a:r>
            <a:endParaRPr lang="en-US" dirty="0"/>
          </a:p>
          <a:p>
            <a:pPr marL="0" indent="0">
              <a:buNone/>
            </a:pPr>
            <a:r>
              <a:rPr lang="en-US" dirty="0"/>
              <a:t> </a:t>
            </a:r>
          </a:p>
        </p:txBody>
      </p:sp>
    </p:spTree>
    <p:extLst>
      <p:ext uri="{BB962C8B-B14F-4D97-AF65-F5344CB8AC3E}">
        <p14:creationId xmlns:p14="http://schemas.microsoft.com/office/powerpoint/2010/main" val="274415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care of yourself</a:t>
            </a:r>
            <a:endParaRPr lang="en-US" dirty="0"/>
          </a:p>
        </p:txBody>
      </p:sp>
      <p:sp>
        <p:nvSpPr>
          <p:cNvPr id="3" name="Content Placeholder 2"/>
          <p:cNvSpPr>
            <a:spLocks noGrp="1"/>
          </p:cNvSpPr>
          <p:nvPr>
            <p:ph idx="1"/>
          </p:nvPr>
        </p:nvSpPr>
        <p:spPr/>
        <p:txBody>
          <a:bodyPr>
            <a:normAutofit/>
          </a:bodyPr>
          <a:lstStyle/>
          <a:p>
            <a:r>
              <a:rPr lang="en-US" dirty="0"/>
              <a:t>Get a good night’s sleep. </a:t>
            </a:r>
            <a:endParaRPr lang="en-US" dirty="0" smtClean="0"/>
          </a:p>
          <a:p>
            <a:pPr marL="0" indent="0">
              <a:buNone/>
            </a:pPr>
            <a:r>
              <a:rPr lang="en-US" dirty="0"/>
              <a:t>	</a:t>
            </a:r>
            <a:r>
              <a:rPr lang="en-US" dirty="0" smtClean="0"/>
              <a:t>(</a:t>
            </a:r>
            <a:r>
              <a:rPr lang="en-US" dirty="0"/>
              <a:t>long-term memory acquisition</a:t>
            </a:r>
            <a:r>
              <a:rPr lang="en-US" dirty="0" smtClean="0"/>
              <a:t>!</a:t>
            </a:r>
            <a:r>
              <a:rPr lang="en-US" dirty="0"/>
              <a:t>)</a:t>
            </a:r>
          </a:p>
          <a:p>
            <a:r>
              <a:rPr lang="en-US" dirty="0"/>
              <a:t>Eat a light breakfast</a:t>
            </a:r>
            <a:r>
              <a:rPr lang="en-US" dirty="0" smtClean="0"/>
              <a:t>. Don’t have coffee or energy drinks if you don’t normally.</a:t>
            </a:r>
            <a:endParaRPr lang="en-US" dirty="0"/>
          </a:p>
          <a:p>
            <a:r>
              <a:rPr lang="en-US" dirty="0"/>
              <a:t>Relax</a:t>
            </a:r>
            <a:r>
              <a:rPr lang="en-US" dirty="0" smtClean="0"/>
              <a:t>!</a:t>
            </a:r>
          </a:p>
          <a:p>
            <a:r>
              <a:rPr lang="en-US" dirty="0" smtClean="0"/>
              <a:t>Be confident that you know something.</a:t>
            </a:r>
            <a:endParaRPr lang="en-US" dirty="0"/>
          </a:p>
          <a:p>
            <a:r>
              <a:rPr lang="en-US" dirty="0" smtClean="0"/>
              <a:t>This is one day, one test.</a:t>
            </a:r>
            <a:endParaRPr lang="en-US" dirty="0"/>
          </a:p>
        </p:txBody>
      </p:sp>
    </p:spTree>
    <p:extLst>
      <p:ext uri="{BB962C8B-B14F-4D97-AF65-F5344CB8AC3E}">
        <p14:creationId xmlns:p14="http://schemas.microsoft.com/office/powerpoint/2010/main" val="96785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Read the questions and answer choices thoroughly</a:t>
            </a:r>
            <a:r>
              <a:rPr lang="en-US" dirty="0" smtClean="0"/>
              <a:t>!</a:t>
            </a:r>
            <a:endParaRPr lang="en-US" dirty="0"/>
          </a:p>
          <a:p>
            <a:r>
              <a:rPr lang="en-US" dirty="0"/>
              <a:t>Don’t get bogged down by big words or long explanations. Relax and try to get to the meaning of the question</a:t>
            </a:r>
            <a:r>
              <a:rPr lang="en-US" dirty="0" smtClean="0"/>
              <a:t>.</a:t>
            </a:r>
            <a:endParaRPr lang="en-US" dirty="0"/>
          </a:p>
          <a:p>
            <a:r>
              <a:rPr lang="en-US" dirty="0"/>
              <a:t>Many questions can be answered with basic logic and just a little content knowledge</a:t>
            </a:r>
            <a:r>
              <a:rPr lang="en-US" dirty="0" smtClean="0"/>
              <a:t>.</a:t>
            </a:r>
          </a:p>
          <a:p>
            <a:r>
              <a:rPr lang="en-US" dirty="0" smtClean="0"/>
              <a:t>Go with your gut. Don’t change answers unless you know they are wrong.</a:t>
            </a:r>
          </a:p>
          <a:p>
            <a:r>
              <a:rPr lang="en-US" dirty="0" smtClean="0"/>
              <a:t>Don't leave answers blank.</a:t>
            </a:r>
          </a:p>
          <a:p>
            <a:r>
              <a:rPr lang="en-US" dirty="0" smtClean="0"/>
              <a:t>Pace yourself. Don’t spend too much time on any particular questions, grid-ins included. They are all equally weighted.</a:t>
            </a:r>
          </a:p>
          <a:p>
            <a:endParaRPr lang="en-US" dirty="0"/>
          </a:p>
          <a:p>
            <a:endParaRPr lang="en-US" dirty="0"/>
          </a:p>
        </p:txBody>
      </p:sp>
    </p:spTree>
    <p:extLst>
      <p:ext uri="{BB962C8B-B14F-4D97-AF65-F5344CB8AC3E}">
        <p14:creationId xmlns:p14="http://schemas.microsoft.com/office/powerpoint/2010/main" val="144066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Don't </a:t>
            </a:r>
            <a:r>
              <a:rPr lang="en-US" dirty="0"/>
              <a:t>forget to bubble the answers on the grid-in</a:t>
            </a:r>
            <a:r>
              <a:rPr lang="en-US" dirty="0" smtClean="0"/>
              <a:t>.</a:t>
            </a:r>
          </a:p>
          <a:p>
            <a:r>
              <a:rPr lang="en-US" dirty="0" smtClean="0"/>
              <a:t>There is no break between the multiple choice and grid-in questions. </a:t>
            </a:r>
          </a:p>
          <a:p>
            <a:r>
              <a:rPr lang="en-US" dirty="0" smtClean="0"/>
              <a:t>Do the questions in whatever order you like…</a:t>
            </a:r>
            <a:r>
              <a:rPr lang="en-US" dirty="0" err="1" smtClean="0"/>
              <a:t>mutiple</a:t>
            </a:r>
            <a:r>
              <a:rPr lang="en-US" dirty="0" smtClean="0"/>
              <a:t> choice and grid-in.</a:t>
            </a:r>
          </a:p>
          <a:p>
            <a:r>
              <a:rPr lang="en-US" dirty="0" smtClean="0"/>
              <a:t>Get a four-function calculator now. You don't want to be figuring out your calculator on exam day. Only four-function calculators (with square root) are permitted.</a:t>
            </a:r>
          </a:p>
          <a:p>
            <a:r>
              <a:rPr lang="en-US" dirty="0" smtClean="0"/>
              <a:t>There is a 10 minute warning before the end of the exam. After the multiple choice section there is a 10 minute break.</a:t>
            </a:r>
          </a:p>
          <a:p>
            <a:endParaRPr lang="en-US" dirty="0" smtClean="0"/>
          </a:p>
          <a:p>
            <a:endParaRPr lang="en-US" dirty="0"/>
          </a:p>
          <a:p>
            <a:endParaRPr lang="en-US" dirty="0"/>
          </a:p>
        </p:txBody>
      </p:sp>
    </p:spTree>
    <p:extLst>
      <p:ext uri="{BB962C8B-B14F-4D97-AF65-F5344CB8AC3E}">
        <p14:creationId xmlns:p14="http://schemas.microsoft.com/office/powerpoint/2010/main" val="355573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FRQ</a:t>
            </a:r>
            <a:endParaRPr lang="en-US" dirty="0"/>
          </a:p>
        </p:txBody>
      </p:sp>
      <p:sp>
        <p:nvSpPr>
          <p:cNvPr id="3" name="Content Placeholder 2"/>
          <p:cNvSpPr>
            <a:spLocks noGrp="1"/>
          </p:cNvSpPr>
          <p:nvPr>
            <p:ph idx="1"/>
          </p:nvPr>
        </p:nvSpPr>
        <p:spPr/>
        <p:txBody>
          <a:bodyPr>
            <a:normAutofit fontScale="85000" lnSpcReduction="10000"/>
          </a:bodyPr>
          <a:lstStyle/>
          <a:p>
            <a:r>
              <a:rPr lang="en-US" dirty="0"/>
              <a:t>You must answer the FRQ in black or dark blue ink</a:t>
            </a:r>
            <a:r>
              <a:rPr lang="en-US" dirty="0" smtClean="0"/>
              <a:t>.</a:t>
            </a:r>
            <a:endParaRPr lang="en-US" dirty="0"/>
          </a:p>
          <a:p>
            <a:r>
              <a:rPr lang="en-US" dirty="0"/>
              <a:t>Write legibly</a:t>
            </a:r>
            <a:r>
              <a:rPr lang="en-US" dirty="0" smtClean="0"/>
              <a:t>!</a:t>
            </a:r>
            <a:endParaRPr lang="en-US" dirty="0"/>
          </a:p>
          <a:p>
            <a:r>
              <a:rPr lang="en-US" dirty="0"/>
              <a:t>There is a 10 minute reading period at the beginning of the exam. Even though it is a “reading” period you may start writing at any time. According to the college board, this time is best spent reading through all the questions and planning out your answers (especially for the first two questions). When the reading period is up, the proctor will announce that you have 1 hour and 20 minutes remaining to finish the FRQ.</a:t>
            </a:r>
          </a:p>
          <a:p>
            <a:endParaRPr lang="en-US" dirty="0"/>
          </a:p>
        </p:txBody>
      </p:sp>
    </p:spTree>
    <p:extLst>
      <p:ext uri="{BB962C8B-B14F-4D97-AF65-F5344CB8AC3E}">
        <p14:creationId xmlns:p14="http://schemas.microsoft.com/office/powerpoint/2010/main" val="331320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FRQ</a:t>
            </a:r>
            <a:endParaRPr lang="en-US" dirty="0"/>
          </a:p>
        </p:txBody>
      </p:sp>
      <p:sp>
        <p:nvSpPr>
          <p:cNvPr id="3" name="Content Placeholder 2"/>
          <p:cNvSpPr>
            <a:spLocks noGrp="1"/>
          </p:cNvSpPr>
          <p:nvPr>
            <p:ph idx="1"/>
          </p:nvPr>
        </p:nvSpPr>
        <p:spPr/>
        <p:txBody>
          <a:bodyPr>
            <a:normAutofit fontScale="92500" lnSpcReduction="10000"/>
          </a:bodyPr>
          <a:lstStyle/>
          <a:p>
            <a:r>
              <a:rPr lang="en-US" dirty="0"/>
              <a:t>Pay attention to the prompt. Especially the bolded words. Prompts like </a:t>
            </a:r>
            <a:r>
              <a:rPr lang="en-US" b="1" dirty="0"/>
              <a:t>identify </a:t>
            </a:r>
            <a:r>
              <a:rPr lang="en-US" dirty="0"/>
              <a:t>or </a:t>
            </a:r>
            <a:r>
              <a:rPr lang="en-US" b="1" dirty="0"/>
              <a:t>describe</a:t>
            </a:r>
            <a:r>
              <a:rPr lang="en-US" dirty="0"/>
              <a:t> and more straightforward than </a:t>
            </a:r>
            <a:r>
              <a:rPr lang="en-US" b="1" dirty="0"/>
              <a:t>explain, justify,</a:t>
            </a:r>
            <a:r>
              <a:rPr lang="en-US" dirty="0"/>
              <a:t> or </a:t>
            </a:r>
            <a:r>
              <a:rPr lang="en-US" b="1" dirty="0"/>
              <a:t>propose</a:t>
            </a:r>
            <a:r>
              <a:rPr lang="en-US" dirty="0" smtClean="0"/>
              <a:t>.</a:t>
            </a:r>
            <a:endParaRPr lang="en-US" dirty="0"/>
          </a:p>
          <a:p>
            <a:r>
              <a:rPr lang="en-US" dirty="0"/>
              <a:t>Be as thorough in your answers as you can. Don’t assume the reader knows you know something, explain it</a:t>
            </a:r>
            <a:r>
              <a:rPr lang="en-US" dirty="0" smtClean="0"/>
              <a:t>.</a:t>
            </a:r>
            <a:endParaRPr lang="en-US" dirty="0"/>
          </a:p>
          <a:p>
            <a:r>
              <a:rPr lang="en-US" dirty="0"/>
              <a:t>Avoid flowery </a:t>
            </a:r>
            <a:r>
              <a:rPr lang="en-US" dirty="0" err="1" smtClean="0"/>
              <a:t>language.T</a:t>
            </a:r>
            <a:r>
              <a:rPr lang="en-US" dirty="0" err="1" smtClean="0"/>
              <a:t>here</a:t>
            </a:r>
            <a:r>
              <a:rPr lang="en-US" dirty="0" smtClean="0"/>
              <a:t> is no need to restate the entire prompt or stem. Just answer the question.</a:t>
            </a:r>
          </a:p>
          <a:p>
            <a:endParaRPr lang="en-US" dirty="0" smtClean="0"/>
          </a:p>
          <a:p>
            <a:endParaRPr lang="en-US" dirty="0"/>
          </a:p>
        </p:txBody>
      </p:sp>
    </p:spTree>
    <p:extLst>
      <p:ext uri="{BB962C8B-B14F-4D97-AF65-F5344CB8AC3E}">
        <p14:creationId xmlns:p14="http://schemas.microsoft.com/office/powerpoint/2010/main" val="246543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FRQ</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you include a diagram or illustration, label it. If you are drawing a graph, clearly label the axes (including units) and scale the graph appropriately. Plot points clearly and draw a best-fit line if required. You may want to name the graph.</a:t>
            </a:r>
            <a:endParaRPr lang="en-US" dirty="0"/>
          </a:p>
          <a:p>
            <a:r>
              <a:rPr lang="en-US" dirty="0" smtClean="0"/>
              <a:t>AP </a:t>
            </a:r>
            <a:r>
              <a:rPr lang="en-US" dirty="0"/>
              <a:t>readers are looking to give you points, not take them away. Points are only deducted if you contradict yourself</a:t>
            </a:r>
            <a:r>
              <a:rPr lang="en-US" dirty="0" smtClean="0"/>
              <a:t>.</a:t>
            </a:r>
            <a:r>
              <a:rPr lang="en-US" dirty="0"/>
              <a:t> </a:t>
            </a:r>
          </a:p>
          <a:p>
            <a:r>
              <a:rPr lang="en-US" dirty="0"/>
              <a:t>Don’t give up if the prompt seems complicated, There are multiple opportunities to earn points on each part of </a:t>
            </a:r>
            <a:r>
              <a:rPr lang="en-US" dirty="0" smtClean="0"/>
              <a:t>a long FRQ.</a:t>
            </a:r>
            <a:endParaRPr lang="en-US" dirty="0"/>
          </a:p>
          <a:p>
            <a:r>
              <a:rPr lang="en-US" dirty="0" smtClean="0"/>
              <a:t>The </a:t>
            </a:r>
            <a:r>
              <a:rPr lang="en-US" dirty="0"/>
              <a:t>proctor will give a 10 minute warning before time is </a:t>
            </a:r>
            <a:r>
              <a:rPr lang="en-US" dirty="0" smtClean="0"/>
              <a:t>up</a:t>
            </a:r>
            <a:r>
              <a:rPr lang="en-US" dirty="0"/>
              <a:t>.</a:t>
            </a:r>
          </a:p>
        </p:txBody>
      </p:sp>
    </p:spTree>
    <p:extLst>
      <p:ext uri="{BB962C8B-B14F-4D97-AF65-F5344CB8AC3E}">
        <p14:creationId xmlns:p14="http://schemas.microsoft.com/office/powerpoint/2010/main" val="195192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505</Words>
  <Application>Microsoft Macintosh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AP Bio Exam Tips</vt:lpstr>
      <vt:lpstr>STUDY!</vt:lpstr>
      <vt:lpstr>Take care of yourself</vt:lpstr>
      <vt:lpstr>Multiple Choice</vt:lpstr>
      <vt:lpstr>Grid-In</vt:lpstr>
      <vt:lpstr>FRQ</vt:lpstr>
      <vt:lpstr>FRQ</vt:lpstr>
      <vt:lpstr>FRQ</vt:lpstr>
    </vt:vector>
  </TitlesOfParts>
  <Company>GGUSD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 Exam Tips</dc:title>
  <dc:creator>Rancho Alamitos</dc:creator>
  <cp:lastModifiedBy>Rancho Alamitos</cp:lastModifiedBy>
  <cp:revision>3</cp:revision>
  <dcterms:created xsi:type="dcterms:W3CDTF">2016-04-28T15:21:48Z</dcterms:created>
  <dcterms:modified xsi:type="dcterms:W3CDTF">2016-04-28T15:43:55Z</dcterms:modified>
</cp:coreProperties>
</file>